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8" r:id="rId3"/>
    <p:sldId id="259" r:id="rId4"/>
    <p:sldId id="261" r:id="rId5"/>
    <p:sldId id="262" r:id="rId6"/>
    <p:sldId id="263" r:id="rId7"/>
    <p:sldId id="266" r:id="rId8"/>
    <p:sldId id="264" r:id="rId9"/>
    <p:sldId id="269" r:id="rId10"/>
    <p:sldId id="270" r:id="rId11"/>
    <p:sldId id="271" r:id="rId12"/>
    <p:sldId id="283" r:id="rId13"/>
    <p:sldId id="284" r:id="rId14"/>
    <p:sldId id="285" r:id="rId15"/>
    <p:sldId id="286" r:id="rId16"/>
    <p:sldId id="282" r:id="rId17"/>
    <p:sldId id="279" r:id="rId18"/>
    <p:sldId id="281" r:id="rId19"/>
    <p:sldId id="274" r:id="rId20"/>
    <p:sldId id="275" r:id="rId21"/>
    <p:sldId id="268" r:id="rId22"/>
    <p:sldId id="276" r:id="rId23"/>
    <p:sldId id="277" r:id="rId24"/>
    <p:sldId id="27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3793" autoAdjust="0"/>
    <p:restoredTop sz="92456" autoAdjust="0"/>
  </p:normalViewPr>
  <p:slideViewPr>
    <p:cSldViewPr>
      <p:cViewPr varScale="1">
        <p:scale>
          <a:sx n="63" d="100"/>
          <a:sy n="63" d="100"/>
        </p:scale>
        <p:origin x="-158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E1C575-5976-43FB-BE53-CE3EA0FA877A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899D34-7D12-46E3-9728-49E8E4CC72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899D34-7D12-46E3-9728-49E8E4CC72A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899D34-7D12-46E3-9728-49E8E4CC72A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1F12-4264-4923-A1BF-ACA9115B08B6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E1055-3915-430C-98B9-58D96A671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1F12-4264-4923-A1BF-ACA9115B08B6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E1055-3915-430C-98B9-58D96A671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1F12-4264-4923-A1BF-ACA9115B08B6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E1055-3915-430C-98B9-58D96A671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1F12-4264-4923-A1BF-ACA9115B08B6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E1055-3915-430C-98B9-58D96A671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1F12-4264-4923-A1BF-ACA9115B08B6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E1055-3915-430C-98B9-58D96A671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1F12-4264-4923-A1BF-ACA9115B08B6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E1055-3915-430C-98B9-58D96A671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1F12-4264-4923-A1BF-ACA9115B08B6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E1055-3915-430C-98B9-58D96A671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1F12-4264-4923-A1BF-ACA9115B08B6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E1055-3915-430C-98B9-58D96A671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1F12-4264-4923-A1BF-ACA9115B08B6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E1055-3915-430C-98B9-58D96A671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1F12-4264-4923-A1BF-ACA9115B08B6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E1055-3915-430C-98B9-58D96A671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1F12-4264-4923-A1BF-ACA9115B08B6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E1055-3915-430C-98B9-58D96A671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81F12-4264-4923-A1BF-ACA9115B08B6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E1055-3915-430C-98B9-58D96A671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4.jpeg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657600"/>
            <a:ext cx="8229600" cy="27432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ফু</a:t>
            </a:r>
            <a:r>
              <a:rPr lang="en-US" sz="6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লে</a:t>
            </a:r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agescfghu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304800"/>
            <a:ext cx="4114800" cy="31089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371600"/>
            <a:ext cx="7467600" cy="304698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এ,বি,এম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জিয়াউদ্দিন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আহম্মদ</a:t>
            </a:r>
            <a:endParaRPr lang="en-US" sz="4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4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হারুন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4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সদর,কুমিল্লা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219200"/>
            <a:ext cx="8382000" cy="341632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শ্রেণিঃপঞ্চম</a:t>
            </a:r>
            <a:endParaRPr lang="en-US" sz="5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বিষয়ঃবাংলাদেশ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বিশ্বপরিচয়</a:t>
            </a:r>
            <a:endParaRPr lang="en-US" sz="5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পাঠঃজলবায়ু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দুর্যোগ</a:t>
            </a:r>
            <a:endParaRPr lang="en-US" sz="5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পাঠ্যাংশঃভূমিকম্প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35902" y="457200"/>
            <a:ext cx="4676601" cy="101566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noFill/>
          </a:ln>
          <a:scene3d>
            <a:camera prst="isometricOffAxis1Right"/>
            <a:lightRig rig="threePt" dir="t"/>
          </a:scene3d>
        </p:spPr>
        <p:txBody>
          <a:bodyPr vert="horz" wrap="square" rtlCol="0">
            <a:prstTxWarp prst="textDeflate">
              <a:avLst/>
            </a:prstTxWarp>
            <a:spAutoFit/>
          </a:bodyPr>
          <a:lstStyle/>
          <a:p>
            <a:r>
              <a:rPr lang="en-US" sz="6000" b="1" dirty="0" err="1" smtClean="0">
                <a:ln w="57150" cmpd="dbl">
                  <a:noFill/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শিখনফলঃ</a:t>
            </a:r>
            <a:endParaRPr lang="en-US" sz="6000" dirty="0">
              <a:ln w="57150" cmpd="dbl">
                <a:noFill/>
                <a:prstDash val="solid"/>
                <a:miter lim="800000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2590800"/>
            <a:ext cx="8229600" cy="129415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ভূমিকম্পের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করণীয়গুলো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5-Point Star 7"/>
          <p:cNvSpPr/>
          <p:nvPr/>
        </p:nvSpPr>
        <p:spPr>
          <a:xfrm>
            <a:off x="0" y="2667000"/>
            <a:ext cx="838200" cy="1143000"/>
          </a:xfrm>
          <a:prstGeom prst="star5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1027" name="Packager Shell Object" showAsIcon="1" r:id="rId3" imgW="914400" imgH="77148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b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533400"/>
            <a:ext cx="6428360" cy="37337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971800" y="5181600"/>
            <a:ext cx="3352800" cy="9233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বন্যা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533400"/>
            <a:ext cx="5029200" cy="377190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286000" y="5029200"/>
            <a:ext cx="4648200" cy="76944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নদী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ভাঙন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19400" y="5181600"/>
            <a:ext cx="3962400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খরা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H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8800" y="533400"/>
            <a:ext cx="5715000" cy="386830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u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381000"/>
            <a:ext cx="5375763" cy="358292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2667000" y="5029200"/>
            <a:ext cx="3886200" cy="9233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ভূমিকম্প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609600"/>
            <a:ext cx="5029200" cy="391742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2057400" y="5334000"/>
            <a:ext cx="5105400" cy="5847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ভূমিকম্প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বিধ্বস্ত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এলাকা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g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754" y="381000"/>
            <a:ext cx="6091004" cy="4038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981200" y="5029200"/>
            <a:ext cx="5334000" cy="5847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ভূমিকম্পে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ক্ষতিগ্রস্ত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রাস্তা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jg,j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601052"/>
            <a:ext cx="7162800" cy="496154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895600" y="6096000"/>
            <a:ext cx="3276600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বিমের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পাশে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আশ্রয়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htr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745603"/>
            <a:ext cx="7193280" cy="43597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828800" y="5562600"/>
            <a:ext cx="5943600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টেবিলের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আশ্রয়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fhvjmnfg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58299"/>
            <a:ext cx="6324600" cy="489950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1676400" y="5867400"/>
            <a:ext cx="5410200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এভাবে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আশ্রয়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নেয়া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ঠিক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uyt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381000"/>
            <a:ext cx="6400800" cy="5105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209800" y="5791200"/>
            <a:ext cx="4800600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বালিশ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মাথা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ঢেকে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আশ্রয়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jv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381000"/>
            <a:ext cx="6092675" cy="48863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838200" y="5410200"/>
            <a:ext cx="7620000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বিমের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পাশে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আশ্রয়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নেয়া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একজনকে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উদ্ধার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হচ্ছে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ffm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457200"/>
            <a:ext cx="6895987" cy="4648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1371600" y="5791200"/>
            <a:ext cx="6629400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উদ্ধারকর্মীরা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উদ্ধার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চালাচ্ছে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fh,gm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514350"/>
            <a:ext cx="5562600" cy="417195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 rot="10800000" flipV="1">
            <a:off x="1676400" y="5488634"/>
            <a:ext cx="5029200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উদ্ধারকর্মীরা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উদ্ধার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চালাচ্ছে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371600"/>
            <a:ext cx="7315200" cy="3352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prstTxWarp prst="textChevron">
              <a:avLst/>
            </a:prstTxWarp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স্থাপন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685800"/>
            <a:ext cx="5029200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0800000" flipV="1">
            <a:off x="3733800" y="3810000"/>
            <a:ext cx="2209800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জবাঃ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86400" y="2590800"/>
            <a:ext cx="1676400" cy="70788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গোলাপঃ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5181600"/>
            <a:ext cx="7543800" cy="70788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ভূমিকম্পের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করণীয়গুলো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বলঃ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4600" y="2590800"/>
            <a:ext cx="1752600" cy="707886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শাপলা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  <p:bldP spid="8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505200" y="2514600"/>
            <a:ext cx="2362200" cy="2209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4495800" y="1828800"/>
            <a:ext cx="3048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 rot="2789649">
            <a:off x="5841830" y="2503081"/>
            <a:ext cx="355941" cy="7127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0" y="1676400"/>
            <a:ext cx="2667000" cy="83099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আতংকিত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ছুটোছুটি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যাবেনা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Down Arrow 8"/>
          <p:cNvSpPr/>
          <p:nvPr/>
        </p:nvSpPr>
        <p:spPr>
          <a:xfrm rot="7945344">
            <a:off x="6047256" y="3950295"/>
            <a:ext cx="254079" cy="650770"/>
          </a:xfrm>
          <a:prstGeom prst="downArrow">
            <a:avLst>
              <a:gd name="adj1" fmla="val 67334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53200" y="4419600"/>
            <a:ext cx="2590800" cy="83099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শক্ত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জিনিসের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আশ্রয়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33800" y="1371600"/>
            <a:ext cx="2057400" cy="46166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শান্ত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থাকতে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ight Arrow 12"/>
          <p:cNvSpPr/>
          <p:nvPr/>
        </p:nvSpPr>
        <p:spPr>
          <a:xfrm rot="14482484">
            <a:off x="4852856" y="4859391"/>
            <a:ext cx="692834" cy="3566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00600" y="5410200"/>
            <a:ext cx="2971800" cy="83099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পাকা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দালানে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বিম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পাশে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দাঁড়াতে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ight Arrow 14"/>
          <p:cNvSpPr/>
          <p:nvPr/>
        </p:nvSpPr>
        <p:spPr>
          <a:xfrm rot="18985944">
            <a:off x="3346200" y="4670361"/>
            <a:ext cx="698894" cy="481278"/>
          </a:xfrm>
          <a:prstGeom prst="rightArrow">
            <a:avLst>
              <a:gd name="adj1" fmla="val 34917"/>
              <a:gd name="adj2" fmla="val 4373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0" y="5257800"/>
            <a:ext cx="3048000" cy="830997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বিছানায়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বালিশ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মাথা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ঢেকে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রাখতে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ight Arrow 17"/>
          <p:cNvSpPr/>
          <p:nvPr/>
        </p:nvSpPr>
        <p:spPr>
          <a:xfrm>
            <a:off x="2667000" y="3886200"/>
            <a:ext cx="685800" cy="228604"/>
          </a:xfrm>
          <a:prstGeom prst="rightArrow">
            <a:avLst>
              <a:gd name="adj1" fmla="val 6621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3276600"/>
            <a:ext cx="2667000" cy="1200329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আলমারি,জানালা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ঝুলানো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দূরে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থাকতে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Down Arrow 19"/>
          <p:cNvSpPr/>
          <p:nvPr/>
        </p:nvSpPr>
        <p:spPr>
          <a:xfrm rot="17759354">
            <a:off x="3159764" y="2510884"/>
            <a:ext cx="309084" cy="6147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600" y="1905000"/>
            <a:ext cx="2590800" cy="830997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বাড়িতেই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রাখতে</a:t>
            </a:r>
            <a:r>
              <a:rPr lang="en-US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86200" y="32766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ভূমিকম্পের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সময়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আমাদের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করণীয়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2" grpId="0" animBg="1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609600"/>
            <a:ext cx="59436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819400"/>
            <a:ext cx="8610600" cy="5847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বাম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পাশের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কথাগুলোর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ডান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পাশের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কথাগুলো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মিল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লিখঃ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 flipV="1">
            <a:off x="0" y="3805864"/>
            <a:ext cx="9144000" cy="224676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ভূমিকম্পের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                    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পাশে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দাঁড়াতে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sz="28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পাকা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দালানে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বিম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   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শান্ত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থাকতে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sz="28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           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মাথা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ঢেকে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রাখতে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sz="28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বিছানায়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বালিশ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     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ভূমিকম্পের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পূর্বাভাস</a:t>
            </a:r>
            <a:endParaRPr lang="en-US" sz="28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(ঙ)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ভূমিকম্প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                     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বাড়িতেই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রাখতে</a:t>
            </a:r>
            <a:r>
              <a:rPr lang="en-US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1143000"/>
            <a:ext cx="5867400" cy="156966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pPr algn="ctr"/>
            <a:r>
              <a:rPr lang="en-US" sz="9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4038600"/>
            <a:ext cx="7772400" cy="144655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tx1"/>
            </a:solidFill>
            <a:prstDash val="solid"/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ভূমিকম্পের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করণীয়গুলো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(১০টি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)।</a:t>
            </a:r>
          </a:p>
        </p:txBody>
      </p:sp>
      <p:sp>
        <p:nvSpPr>
          <p:cNvPr id="5" name="5-Point Star 4"/>
          <p:cNvSpPr/>
          <p:nvPr/>
        </p:nvSpPr>
        <p:spPr>
          <a:xfrm>
            <a:off x="533400" y="4343400"/>
            <a:ext cx="685800" cy="685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-rose-is-a-rose-roses-20581060-2256-14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64948" y="2895600"/>
            <a:ext cx="5863240" cy="3429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524000" y="457200"/>
            <a:ext cx="6477000" cy="18288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prstTxWarp prst="textStop">
              <a:avLst/>
            </a:prstTxWarp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ধন্যবাদ,আবার</a:t>
            </a:r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হবে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</TotalTime>
  <Words>222</Words>
  <Application>Microsoft Office PowerPoint</Application>
  <PresentationFormat>On-screen Show (4:3)</PresentationFormat>
  <Paragraphs>50</Paragraphs>
  <Slides>24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MO.ABDUL AWAL BHUIYA</dc:creator>
  <cp:lastModifiedBy>MO.ABDUL AWAL BHUIYA</cp:lastModifiedBy>
  <cp:revision>73</cp:revision>
  <dcterms:created xsi:type="dcterms:W3CDTF">2013-05-12T03:28:34Z</dcterms:created>
  <dcterms:modified xsi:type="dcterms:W3CDTF">2013-05-18T07:33:34Z</dcterms:modified>
</cp:coreProperties>
</file>